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9" r:id="rId2"/>
    <p:sldId id="315" r:id="rId3"/>
    <p:sldId id="337" r:id="rId4"/>
    <p:sldId id="311" r:id="rId5"/>
    <p:sldId id="31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4350"/>
            <a:ext cx="8991600" cy="46291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Cattle have 1 udder that is divided into 4 quarters, and each quarter is a8ached to 1 teat. Each quarter is separate from one another.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medial and lateral suspensory ligaments provides support for the udder.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wall of the teat is made up of 5 histologic layers. From superficial to deep these layers are:</a:t>
            </a:r>
          </a:p>
          <a:p>
            <a:pPr marL="457200" indent="-457200" algn="just" rtl="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</a:t>
            </a:r>
          </a:p>
          <a:p>
            <a:pPr marL="0" indent="0" algn="just" rtl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Muscular layer (both circular and longitudinal muscles represented)</a:t>
            </a:r>
          </a:p>
          <a:p>
            <a:pPr marL="0" indent="0" algn="just" rtl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Highly vascular connective tissue layer</a:t>
            </a:r>
          </a:p>
          <a:p>
            <a:pPr marL="0" indent="0" algn="just" rtl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Submucosa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5. Mucosa.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57150"/>
            <a:ext cx="6934200" cy="40005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Anatomy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839200" cy="487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Blood supply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mammary arteries (external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pudic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Cranial mammary artery: fore part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Caudal mammary artery: rear part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7" t="56808"/>
          <a:stretch/>
        </p:blipFill>
        <p:spPr>
          <a:xfrm>
            <a:off x="4466645" y="1264527"/>
            <a:ext cx="4396203" cy="245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instrument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71588" y="1990639"/>
            <a:ext cx="3385974" cy="1567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47750"/>
            <a:ext cx="6154737" cy="3462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1-supernumerary teats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contractile teat sphincter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3-enlarged teat orifice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4-calculus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S-polyps of the teat canal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6-occulusion of the teat orifice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7-teat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fistula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Surgical affection of the teat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1-Amputation of supernumerary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teats 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Supernumerary teats can be present anywhere on the udder, but more common posterior to the last two normally –placed teats. It may be functional or non-functional; it may interfere with milking procedure.</a:t>
            </a:r>
          </a:p>
          <a:p>
            <a:pPr marL="0" indent="0" algn="just" rtl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Procedure: </a:t>
            </a:r>
          </a:p>
          <a:p>
            <a:pPr marL="0" indent="0" algn="just" rtl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1-Anesthesia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ring block at the base of the teat by 2%lidocaine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2-Prepare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site of operation for aseptic surgery.</a:t>
            </a:r>
          </a:p>
          <a:p>
            <a:pPr marL="0" indent="0" algn="just" rtl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3-Teat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removed by two elliptical incisions at the junction of the teat and skin and skin of the udder. Or can be removed by scissors or an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emasculatome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4-Incised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is sutured by using cruciate mattress or simple interrupted stitches using non-absorbable suture material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fa-I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en-US" sz="3200" dirty="0" smtClean="0"/>
              <a:t>1-supernumerary </a:t>
            </a:r>
            <a:r>
              <a:rPr lang="en-US" sz="3200" dirty="0"/>
              <a:t>teats 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</TotalTime>
  <Words>259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Anatomy</vt:lpstr>
      <vt:lpstr>PowerPoint Presentation</vt:lpstr>
      <vt:lpstr>instrument</vt:lpstr>
      <vt:lpstr>Surgical affection of the teat</vt:lpstr>
      <vt:lpstr> 1-supernumerary teats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137</cp:revision>
  <dcterms:created xsi:type="dcterms:W3CDTF">2006-08-16T00:00:00Z</dcterms:created>
  <dcterms:modified xsi:type="dcterms:W3CDTF">2019-05-17T14:37:51Z</dcterms:modified>
</cp:coreProperties>
</file>